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72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1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74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3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14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7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47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5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28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09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60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2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8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83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9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1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04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27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87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2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03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84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24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77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0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2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9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7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9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9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118F-4548-4762-8097-F72880A48BD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911C2A-A82F-455B-8D89-D43A8908E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8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9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mapforschools.edina.ac.uk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Geography Pack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0594" y="4050836"/>
            <a:ext cx="5826719" cy="1096899"/>
          </a:xfrm>
        </p:spPr>
        <p:txBody>
          <a:bodyPr/>
          <a:lstStyle/>
          <a:p>
            <a:r>
              <a:rPr lang="en-GB" dirty="0"/>
              <a:t>Make the most of maps!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36113-1FA1-45B4-AD61-539CB23A9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47735"/>
            <a:ext cx="6134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6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141548"/>
            <a:ext cx="6447501" cy="65916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Task 5 - Now go on your walk!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822558"/>
            <a:ext cx="7344815" cy="1670338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If you would like to print your map out, follow these instructions.</a:t>
            </a:r>
          </a:p>
          <a:p>
            <a:r>
              <a:rPr lang="en-GB" sz="1600" dirty="0"/>
              <a:t>Time yourself on your walk and work out how long it takes you to walk 1km!</a:t>
            </a:r>
          </a:p>
          <a:p>
            <a:r>
              <a:rPr lang="en-GB" sz="1600" dirty="0"/>
              <a:t>I don’t recommend saving your map as it is accessible to anyone else who has our school log in details. This gives people information about where you live.  </a:t>
            </a:r>
            <a:r>
              <a:rPr lang="en-GB" sz="1600" b="1" dirty="0"/>
              <a:t>Think about safety!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415E2-0C78-47EF-A493-9A0C20FC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4" y="3526058"/>
            <a:ext cx="5596614" cy="3146559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3491880" y="2362875"/>
            <a:ext cx="4183702" cy="936104"/>
          </a:xfrm>
          <a:prstGeom prst="borderCallout1">
            <a:avLst>
              <a:gd name="adj1" fmla="val 97191"/>
              <a:gd name="adj2" fmla="val 7562"/>
              <a:gd name="adj3" fmla="val 180376"/>
              <a:gd name="adj4" fmla="val -2856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printer.  Follow the instructions.  The program will make a pdf of your map.</a:t>
            </a:r>
          </a:p>
        </p:txBody>
      </p:sp>
    </p:spTree>
    <p:extLst>
      <p:ext uri="{BB962C8B-B14F-4D97-AF65-F5344CB8AC3E}">
        <p14:creationId xmlns:p14="http://schemas.microsoft.com/office/powerpoint/2010/main" val="335811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00" y="57429"/>
            <a:ext cx="6447501" cy="1320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Task 6 – Take a look at your garden (or the area right next to where you live) and make a photo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00" y="2115876"/>
            <a:ext cx="6447501" cy="1745172"/>
          </a:xfrm>
        </p:spPr>
        <p:txBody>
          <a:bodyPr>
            <a:normAutofit/>
          </a:bodyPr>
          <a:lstStyle/>
          <a:p>
            <a:r>
              <a:rPr lang="en-GB" sz="2000" dirty="0"/>
              <a:t>Take lots of photos of things that are in your garden and save them on your computer.</a:t>
            </a:r>
          </a:p>
          <a:p>
            <a:r>
              <a:rPr lang="en-GB" sz="2000" dirty="0"/>
              <a:t>Double click on a spot to zoom in so you can see lots of details around the place where you live.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1A865-1C7B-416C-9E5E-1C050E33C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645024"/>
            <a:ext cx="4786321" cy="26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6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8" y="177800"/>
            <a:ext cx="1109662" cy="1028700"/>
          </a:xfrm>
        </p:spPr>
      </p:pic>
      <p:sp>
        <p:nvSpPr>
          <p:cNvPr id="13" name="TextBox 12"/>
          <p:cNvSpPr txBox="1"/>
          <p:nvPr/>
        </p:nvSpPr>
        <p:spPr>
          <a:xfrm>
            <a:off x="251520" y="1412776"/>
            <a:ext cx="6912768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latin typeface="Calibri" panose="020F0502020204030204"/>
              </a:rPr>
              <a:t>This year, we purchased online access to a computer program called </a:t>
            </a:r>
            <a:r>
              <a:rPr lang="en-GB" sz="2400" b="1" dirty="0" err="1">
                <a:latin typeface="Calibri" panose="020F0502020204030204"/>
              </a:rPr>
              <a:t>Digimap</a:t>
            </a:r>
            <a:r>
              <a:rPr lang="en-GB" sz="2400" b="1" dirty="0">
                <a:latin typeface="Calibri" panose="020F0502020204030204"/>
              </a:rPr>
              <a:t> for Schools, which allows us to see and use maps from around the world.  Some classes have already been using it.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latin typeface="Calibri" panose="020F0502020204030204"/>
              </a:rPr>
              <a:t>In this pack, we have put together some suggestions about how you might like to use this package at home.  We hope you enjoy using it!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89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731168"/>
          </a:xfrm>
        </p:spPr>
        <p:txBody>
          <a:bodyPr>
            <a:normAutofit/>
          </a:bodyPr>
          <a:lstStyle/>
          <a:p>
            <a:r>
              <a:rPr lang="en-GB" sz="3600" b="1" dirty="0"/>
              <a:t>How to log 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700808"/>
            <a:ext cx="6447501" cy="3880773"/>
          </a:xfrm>
        </p:spPr>
        <p:txBody>
          <a:bodyPr>
            <a:normAutofit/>
          </a:bodyPr>
          <a:lstStyle/>
          <a:p>
            <a:r>
              <a:rPr lang="en-GB" sz="2000" dirty="0"/>
              <a:t>Click on the link below to open up the </a:t>
            </a:r>
            <a:r>
              <a:rPr lang="en-GB" sz="2000" dirty="0" err="1"/>
              <a:t>Digimap</a:t>
            </a:r>
            <a:r>
              <a:rPr lang="en-GB" sz="2000" dirty="0"/>
              <a:t> for Schools software.</a:t>
            </a:r>
          </a:p>
          <a:p>
            <a:pPr marL="0" indent="0" algn="ctr">
              <a:buNone/>
            </a:pPr>
            <a:r>
              <a:rPr lang="en-GB" sz="2000" dirty="0" err="1">
                <a:hlinkClick r:id="rId2"/>
              </a:rPr>
              <a:t>Digimap</a:t>
            </a:r>
            <a:r>
              <a:rPr lang="en-GB" sz="2000" dirty="0">
                <a:hlinkClick r:id="rId2"/>
              </a:rPr>
              <a:t> for Schools program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Type in our school’s username and password, which is:</a:t>
            </a:r>
          </a:p>
          <a:p>
            <a:pPr marL="0" indent="0">
              <a:buNone/>
            </a:pPr>
            <a:r>
              <a:rPr lang="en-GB" sz="2800" dirty="0"/>
              <a:t>username: </a:t>
            </a:r>
            <a:r>
              <a:rPr lang="en-GB" dirty="0"/>
              <a:t>NR93EQ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password: </a:t>
            </a:r>
            <a:r>
              <a:rPr lang="en-GB" dirty="0"/>
              <a:t>blergs3511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7177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60648"/>
            <a:ext cx="6447501" cy="659160"/>
          </a:xfrm>
        </p:spPr>
        <p:txBody>
          <a:bodyPr/>
          <a:lstStyle/>
          <a:p>
            <a:r>
              <a:rPr lang="en-GB" b="1" dirty="0"/>
              <a:t>Task 1 – Find your house!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2204864"/>
            <a:ext cx="6659990" cy="3744416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2123728" y="1238300"/>
            <a:ext cx="2160240" cy="648072"/>
          </a:xfrm>
          <a:prstGeom prst="borderCallout1">
            <a:avLst>
              <a:gd name="adj1" fmla="val 46542"/>
              <a:gd name="adj2" fmla="val -637"/>
              <a:gd name="adj3" fmla="val 225804"/>
              <a:gd name="adj4" fmla="val -344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Type your postcode in here!</a:t>
            </a:r>
          </a:p>
        </p:txBody>
      </p:sp>
    </p:spTree>
    <p:extLst>
      <p:ext uri="{BB962C8B-B14F-4D97-AF65-F5344CB8AC3E}">
        <p14:creationId xmlns:p14="http://schemas.microsoft.com/office/powerpoint/2010/main" val="237685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Task 1 – Find your house!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343434" y="2852936"/>
            <a:ext cx="1224136" cy="1728192"/>
          </a:xfrm>
          <a:prstGeom prst="borderCallout1">
            <a:avLst>
              <a:gd name="adj1" fmla="val 35242"/>
              <a:gd name="adj2" fmla="val -410"/>
              <a:gd name="adj3" fmla="val 51115"/>
              <a:gd name="adj4" fmla="val -304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 this slider bar to zoom in and out. Use the drawing tools to drop a pin on places you know.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A2CF49E-3957-4601-97C8-D8B71457F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5852767" cy="3290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273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69" y="6325"/>
            <a:ext cx="6447501" cy="659160"/>
          </a:xfrm>
        </p:spPr>
        <p:txBody>
          <a:bodyPr/>
          <a:lstStyle/>
          <a:p>
            <a:r>
              <a:rPr lang="en-GB" b="1" dirty="0"/>
              <a:t>Task 1 – Find your house!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D320923-123F-49E9-AFF3-88062865A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1" y="2683813"/>
            <a:ext cx="6493153" cy="3650616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1004738" y="818391"/>
            <a:ext cx="5962818" cy="1712516"/>
          </a:xfrm>
          <a:prstGeom prst="borderCallout1">
            <a:avLst>
              <a:gd name="adj1" fmla="val 96685"/>
              <a:gd name="adj2" fmla="val 34078"/>
              <a:gd name="adj3" fmla="val 141371"/>
              <a:gd name="adj4" fmla="val 330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“Map Selector” bar to change the view. You can slide between the modern map and other views using the slider above where it says Ordnance Survey.</a:t>
            </a:r>
          </a:p>
          <a:p>
            <a:pPr algn="ctr"/>
            <a:r>
              <a:rPr lang="en-GB" dirty="0"/>
              <a:t>Was your house there in 1890?</a:t>
            </a:r>
          </a:p>
          <a:p>
            <a:pPr algn="ctr"/>
            <a:r>
              <a:rPr lang="en-GB" dirty="0"/>
              <a:t>Was your house there in 1950?</a:t>
            </a:r>
          </a:p>
          <a:p>
            <a:pPr algn="ctr"/>
            <a:r>
              <a:rPr lang="en-GB" dirty="0"/>
              <a:t>What does your house look like from above?</a:t>
            </a:r>
          </a:p>
        </p:txBody>
      </p:sp>
    </p:spTree>
    <p:extLst>
      <p:ext uri="{BB962C8B-B14F-4D97-AF65-F5344CB8AC3E}">
        <p14:creationId xmlns:p14="http://schemas.microsoft.com/office/powerpoint/2010/main" val="41443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6447501" cy="659160"/>
          </a:xfrm>
        </p:spPr>
        <p:txBody>
          <a:bodyPr/>
          <a:lstStyle/>
          <a:p>
            <a:r>
              <a:rPr lang="en-GB" b="1" dirty="0"/>
              <a:t>Task 2 – Plan a walk!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79512" y="1484784"/>
            <a:ext cx="1440160" cy="936104"/>
          </a:xfrm>
          <a:prstGeom prst="borderCallout1">
            <a:avLst>
              <a:gd name="adj1" fmla="val 44479"/>
              <a:gd name="adj2" fmla="val 100795"/>
              <a:gd name="adj3" fmla="val 39957"/>
              <a:gd name="adj4" fmla="val 1368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1.  Click on drawing tools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79512" y="3140969"/>
            <a:ext cx="1440160" cy="2592288"/>
          </a:xfrm>
          <a:prstGeom prst="borderCallout1">
            <a:avLst>
              <a:gd name="adj1" fmla="val 26441"/>
              <a:gd name="adj2" fmla="val 100795"/>
              <a:gd name="adj3" fmla="val 6337"/>
              <a:gd name="adj4" fmla="val 1901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2.  Choose the straight line drawing tool.  Scroll down if you want to change the colour of your line.  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00093CEC-DCBE-4308-B67A-0CC5E435A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66189"/>
            <a:ext cx="5852767" cy="3290575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2179126" y="4581128"/>
            <a:ext cx="3168352" cy="1656184"/>
          </a:xfrm>
          <a:prstGeom prst="borderCallout1">
            <a:avLst>
              <a:gd name="adj1" fmla="val -1861"/>
              <a:gd name="adj2" fmla="val 86971"/>
              <a:gd name="adj3" fmla="val -113897"/>
              <a:gd name="adj4" fmla="val 997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3.  Draw a line to show where you want to walk. Click your mouse when you want to change direction.  Do a double click when you have finished.  </a:t>
            </a:r>
          </a:p>
        </p:txBody>
      </p:sp>
    </p:spTree>
    <p:extLst>
      <p:ext uri="{BB962C8B-B14F-4D97-AF65-F5344CB8AC3E}">
        <p14:creationId xmlns:p14="http://schemas.microsoft.com/office/powerpoint/2010/main" val="9861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84776" cy="1320800"/>
          </a:xfrm>
        </p:spPr>
        <p:txBody>
          <a:bodyPr/>
          <a:lstStyle/>
          <a:p>
            <a:r>
              <a:rPr lang="en-GB" b="1" dirty="0"/>
              <a:t>Task 3 – Measure the distance of your walk!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DF9B5FE0-B663-40AA-AAEB-CC7A3F812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62" y="1561236"/>
            <a:ext cx="6365074" cy="3578607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2411760" y="5517232"/>
            <a:ext cx="2808312" cy="805892"/>
          </a:xfrm>
          <a:prstGeom prst="borderCallout1">
            <a:avLst>
              <a:gd name="adj1" fmla="val -1624"/>
              <a:gd name="adj2" fmla="val 89834"/>
              <a:gd name="adj3" fmla="val -255115"/>
              <a:gd name="adj4" fmla="val 1095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2. Click on the route you have drawn and it will tell you how long it is!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79512" y="2492896"/>
            <a:ext cx="1512168" cy="1080120"/>
          </a:xfrm>
          <a:prstGeom prst="borderCallout1">
            <a:avLst>
              <a:gd name="adj1" fmla="val 16105"/>
              <a:gd name="adj2" fmla="val 98992"/>
              <a:gd name="adj3" fmla="val 133474"/>
              <a:gd name="adj4" fmla="val 16241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1. Choose measurement Tools</a:t>
            </a:r>
          </a:p>
        </p:txBody>
      </p:sp>
    </p:spTree>
    <p:extLst>
      <p:ext uri="{BB962C8B-B14F-4D97-AF65-F5344CB8AC3E}">
        <p14:creationId xmlns:p14="http://schemas.microsoft.com/office/powerpoint/2010/main" val="292812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44319" cy="1320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Task 4 – Use the key to find out what you might see on your walk!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9CFC9-C30C-4F74-88E2-0ED3132B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33151"/>
            <a:ext cx="6621227" cy="3722623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1053682" y="1340768"/>
            <a:ext cx="4238398" cy="1080120"/>
          </a:xfrm>
          <a:prstGeom prst="borderCallout1">
            <a:avLst>
              <a:gd name="adj1" fmla="val 98671"/>
              <a:gd name="adj2" fmla="val 6704"/>
              <a:gd name="adj3" fmla="val 221252"/>
              <a:gd name="adj4" fmla="val -44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key tab.</a:t>
            </a:r>
          </a:p>
          <a:p>
            <a:pPr algn="ctr"/>
            <a:r>
              <a:rPr lang="en-GB" dirty="0"/>
              <a:t>The key is split up into different features.</a:t>
            </a:r>
          </a:p>
        </p:txBody>
      </p:sp>
    </p:spTree>
    <p:extLst>
      <p:ext uri="{BB962C8B-B14F-4D97-AF65-F5344CB8AC3E}">
        <p14:creationId xmlns:p14="http://schemas.microsoft.com/office/powerpoint/2010/main" val="3528013875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1835</TotalTime>
  <Words>511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1_Facet</vt:lpstr>
      <vt:lpstr>Facet</vt:lpstr>
      <vt:lpstr>Geography Pack</vt:lpstr>
      <vt:lpstr>PowerPoint Presentation</vt:lpstr>
      <vt:lpstr>How to log in</vt:lpstr>
      <vt:lpstr>Task 1 – Find your house!</vt:lpstr>
      <vt:lpstr>Task 1 – Find your house!</vt:lpstr>
      <vt:lpstr>Task 1 – Find your house!</vt:lpstr>
      <vt:lpstr>Task 2 – Plan a walk!</vt:lpstr>
      <vt:lpstr>Task 3 – Measure the distance of your walk!</vt:lpstr>
      <vt:lpstr>Task 4 – Use the key to find out what you might see on your walk!</vt:lpstr>
      <vt:lpstr>Task 5 - Now go on your walk!</vt:lpstr>
      <vt:lpstr>Task 6 – Take a look at your garden (or the area right next to where you live) and make a photo map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 Ransom</cp:lastModifiedBy>
  <cp:revision>47</cp:revision>
  <dcterms:created xsi:type="dcterms:W3CDTF">2016-09-08T08:04:00Z</dcterms:created>
  <dcterms:modified xsi:type="dcterms:W3CDTF">2020-06-10T16:36:40Z</dcterms:modified>
</cp:coreProperties>
</file>